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71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15" autoAdjust="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88215-45DA-43EC-A634-653D6D94E075}" type="datetimeFigureOut">
              <a:rPr lang="en-US" smtClean="0"/>
              <a:pPr/>
              <a:t>3/3/2022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C2C4B5-AC7A-4A0D-8A02-AB0ABBB926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135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3/3/2022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3/3/2022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3/3/2022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3/3/2022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3/3/2022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3/3/2022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3/3/2022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Sasa\Desktop\De&#269;ije%20pesme%20-%20Marioneta%20(instrumental)%20(128%20kbps).mp3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74677603_3158785747736422_2966246635145465768_n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Dečije pesme - Marioneta (instrumental) (128 kbps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458200" y="5181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Click="0" advTm="7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>
                <p:cTn id="11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pPr>
              <a:buNone/>
            </a:pPr>
            <a:r>
              <a:rPr lang="sr-Cyrl-RS" dirty="0" smtClean="0"/>
              <a:t>  </a:t>
            </a:r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r>
              <a:rPr lang="sr-Cyrl-RS" dirty="0" smtClean="0"/>
              <a:t>	 Рад у продуженом боравку је усклађен са</a:t>
            </a:r>
          </a:p>
          <a:p>
            <a:pPr>
              <a:buNone/>
            </a:pPr>
            <a:r>
              <a:rPr lang="sr-Cyrl-RS" dirty="0" smtClean="0"/>
              <a:t>	 радом редовне наставе.</a:t>
            </a:r>
          </a:p>
          <a:p>
            <a:pPr>
              <a:buNone/>
            </a:pPr>
            <a:r>
              <a:rPr lang="sr-Cyrl-RS" dirty="0" smtClean="0"/>
              <a:t>	 У групе продуженог боравка укључују се</a:t>
            </a:r>
          </a:p>
          <a:p>
            <a:pPr>
              <a:buNone/>
            </a:pPr>
            <a:r>
              <a:rPr lang="sr-Cyrl-RS" dirty="0" smtClean="0"/>
              <a:t>     ученици од првог до</a:t>
            </a:r>
            <a:r>
              <a:rPr lang="en-US" dirty="0" smtClean="0"/>
              <a:t> </a:t>
            </a:r>
            <a:r>
              <a:rPr lang="sr-Cyrl-RS" dirty="0" smtClean="0"/>
              <a:t>четвртог разреда. </a:t>
            </a:r>
          </a:p>
          <a:p>
            <a:pPr>
              <a:buNone/>
            </a:pPr>
            <a:r>
              <a:rPr lang="sr-Cyrl-RS" dirty="0" smtClean="0"/>
              <a:t>	</a:t>
            </a:r>
            <a:r>
              <a:rPr lang="en-US" dirty="0" smtClean="0"/>
              <a:t> </a:t>
            </a:r>
            <a:r>
              <a:rPr lang="sr-Cyrl-RS" dirty="0" smtClean="0"/>
              <a:t>Дневна организација и извођење</a:t>
            </a:r>
          </a:p>
          <a:p>
            <a:pPr>
              <a:buNone/>
            </a:pPr>
            <a:r>
              <a:rPr lang="sr-Cyrl-RS" dirty="0" smtClean="0"/>
              <a:t>	 васпитно-образовног рада продуженог боравка</a:t>
            </a:r>
          </a:p>
          <a:p>
            <a:pPr>
              <a:buNone/>
            </a:pPr>
            <a:r>
              <a:rPr lang="sr-Cyrl-RS" dirty="0" smtClean="0"/>
              <a:t>	 школе одвија се у две смене: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 spd="med" advClick="0" advTm="15000"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57200"/>
            <a:ext cx="8686800" cy="64008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sr-Cyrl-RS" dirty="0" smtClean="0"/>
              <a:t>	Прва смена:</a:t>
            </a:r>
          </a:p>
          <a:p>
            <a:pPr>
              <a:buNone/>
            </a:pPr>
            <a:r>
              <a:rPr lang="sr-Cyrl-RS" dirty="0" smtClean="0"/>
              <a:t>	6:30</a:t>
            </a:r>
            <a:r>
              <a:rPr lang="en-US" dirty="0" smtClean="0"/>
              <a:t>-</a:t>
            </a:r>
            <a:r>
              <a:rPr lang="en-US" dirty="0" err="1" smtClean="0"/>
              <a:t>7:30h</a:t>
            </a:r>
            <a:r>
              <a:rPr lang="en-US" dirty="0" smtClean="0"/>
              <a:t>      </a:t>
            </a:r>
            <a:r>
              <a:rPr lang="sr-Cyrl-RS" dirty="0" smtClean="0"/>
              <a:t>Пријем ученика</a:t>
            </a:r>
          </a:p>
          <a:p>
            <a:pPr>
              <a:buNone/>
            </a:pPr>
            <a:r>
              <a:rPr lang="sr-Cyrl-RS" dirty="0" smtClean="0"/>
              <a:t>	7:30-8:00</a:t>
            </a:r>
            <a:r>
              <a:rPr lang="en-US" dirty="0" smtClean="0"/>
              <a:t>h      </a:t>
            </a:r>
            <a:r>
              <a:rPr lang="sr-Cyrl-RS" dirty="0" smtClean="0"/>
              <a:t>Доручак</a:t>
            </a:r>
          </a:p>
          <a:p>
            <a:pPr>
              <a:buNone/>
            </a:pPr>
            <a:r>
              <a:rPr lang="sr-Cyrl-RS" dirty="0" smtClean="0"/>
              <a:t>	8:00-11:30</a:t>
            </a:r>
            <a:r>
              <a:rPr lang="en-US" dirty="0" smtClean="0"/>
              <a:t>h</a:t>
            </a:r>
            <a:r>
              <a:rPr lang="sr-Cyrl-RS" dirty="0" smtClean="0"/>
              <a:t> </a:t>
            </a:r>
            <a:r>
              <a:rPr lang="en-US" dirty="0" smtClean="0"/>
              <a:t>      </a:t>
            </a:r>
            <a:r>
              <a:rPr lang="sr-Cyrl-RS" dirty="0" smtClean="0"/>
              <a:t>Васпитно-образовни рад </a:t>
            </a:r>
            <a:r>
              <a:rPr lang="sr-Cyrl-RS" sz="2800" dirty="0" smtClean="0"/>
              <a:t>(израда домаћих задатака, вежбање и понављање наставних садржаја, спортске и културне активности...)</a:t>
            </a:r>
          </a:p>
          <a:p>
            <a:pPr>
              <a:buNone/>
            </a:pPr>
            <a:r>
              <a:rPr lang="sr-Cyrl-RS" sz="2800" dirty="0" smtClean="0"/>
              <a:t>	11:30-12:0</a:t>
            </a:r>
            <a:r>
              <a:rPr lang="en-US" sz="2800" dirty="0" err="1" smtClean="0"/>
              <a:t>0h</a:t>
            </a:r>
            <a:r>
              <a:rPr lang="en-US" sz="2800" dirty="0" smtClean="0"/>
              <a:t>       </a:t>
            </a:r>
            <a:r>
              <a:rPr lang="sr-Cyrl-RS" sz="2800" dirty="0" smtClean="0"/>
              <a:t>Ручак (прва група)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	12:00-</a:t>
            </a:r>
            <a:r>
              <a:rPr lang="en-US" sz="2800" dirty="0" err="1" smtClean="0"/>
              <a:t>12:30h</a:t>
            </a:r>
            <a:r>
              <a:rPr lang="en-US" sz="2800" dirty="0" smtClean="0"/>
              <a:t>         </a:t>
            </a:r>
            <a:r>
              <a:rPr lang="sr-Cyrl-RS" sz="2800" dirty="0" smtClean="0"/>
              <a:t>Слободно време ученика (гледање цртаних филмова, играње друштвених игрица...)</a:t>
            </a:r>
          </a:p>
          <a:p>
            <a:pPr>
              <a:buNone/>
            </a:pPr>
            <a:r>
              <a:rPr lang="sr-Cyrl-RS" sz="2800" dirty="0" smtClean="0"/>
              <a:t>	12:30-13:00</a:t>
            </a:r>
            <a:r>
              <a:rPr lang="en-US" sz="2800" dirty="0" smtClean="0"/>
              <a:t>h       </a:t>
            </a:r>
            <a:r>
              <a:rPr lang="sr-Cyrl-RS" sz="2800" dirty="0" smtClean="0"/>
              <a:t> Ручак (друга група)</a:t>
            </a:r>
          </a:p>
          <a:p>
            <a:pPr>
              <a:buNone/>
            </a:pPr>
            <a:r>
              <a:rPr lang="sr-Cyrl-RS" sz="2800" dirty="0" smtClean="0"/>
              <a:t>	13:15</a:t>
            </a:r>
            <a:r>
              <a:rPr lang="en-US" sz="2800" dirty="0" smtClean="0"/>
              <a:t> </a:t>
            </a:r>
            <a:r>
              <a:rPr lang="sr-Cyrl-RS" sz="2800" dirty="0" smtClean="0"/>
              <a:t>      Припрема ученика за одлазак на редовну наставу</a:t>
            </a:r>
          </a:p>
          <a:p>
            <a:pPr>
              <a:buNone/>
            </a:pPr>
            <a:endParaRPr lang="en-US" sz="2800" dirty="0"/>
          </a:p>
        </p:txBody>
      </p:sp>
      <p:sp>
        <p:nvSpPr>
          <p:cNvPr id="6" name="Right Arrow 5"/>
          <p:cNvSpPr/>
          <p:nvPr/>
        </p:nvSpPr>
        <p:spPr>
          <a:xfrm>
            <a:off x="2743200" y="11430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2743200" y="16764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3048000" y="22098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2971800" y="38862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2971800" y="43434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2971800" y="55626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1752600" y="60198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 advClick="0" advTm="15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533400"/>
            <a:ext cx="8686800" cy="632460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sr-Cyrl-RS" dirty="0" smtClean="0"/>
              <a:t>	Друга смена:</a:t>
            </a:r>
          </a:p>
          <a:p>
            <a:pPr>
              <a:buNone/>
            </a:pPr>
            <a:r>
              <a:rPr lang="sr-Cyrl-RS" dirty="0" smtClean="0"/>
              <a:t>	6:30-7:30</a:t>
            </a:r>
            <a:r>
              <a:rPr lang="en-US" dirty="0" smtClean="0"/>
              <a:t>h      </a:t>
            </a:r>
            <a:r>
              <a:rPr lang="sr-Cyrl-RS" dirty="0" smtClean="0"/>
              <a:t>Пријем ученика</a:t>
            </a:r>
          </a:p>
          <a:p>
            <a:pPr>
              <a:buNone/>
            </a:pPr>
            <a:r>
              <a:rPr lang="sr-Cyrl-RS" dirty="0" smtClean="0"/>
              <a:t>	7:30-</a:t>
            </a:r>
            <a:r>
              <a:rPr lang="en-US" dirty="0" smtClean="0"/>
              <a:t>7</a:t>
            </a:r>
            <a:r>
              <a:rPr lang="sr-Cyrl-RS" dirty="0" smtClean="0"/>
              <a:t>:</a:t>
            </a:r>
            <a:r>
              <a:rPr lang="en-US" dirty="0" smtClean="0"/>
              <a:t>5</a:t>
            </a:r>
            <a:r>
              <a:rPr lang="sr-Cyrl-RS" dirty="0" smtClean="0"/>
              <a:t>0</a:t>
            </a:r>
            <a:r>
              <a:rPr lang="en-US" dirty="0" smtClean="0"/>
              <a:t>h</a:t>
            </a:r>
            <a:r>
              <a:rPr lang="sr-Cyrl-RS" dirty="0" smtClean="0"/>
              <a:t> </a:t>
            </a:r>
            <a:r>
              <a:rPr lang="en-US" dirty="0" smtClean="0"/>
              <a:t>      </a:t>
            </a:r>
            <a:r>
              <a:rPr lang="sr-Cyrl-RS" dirty="0" smtClean="0"/>
              <a:t>Доручак</a:t>
            </a:r>
          </a:p>
          <a:p>
            <a:pPr>
              <a:buNone/>
            </a:pPr>
            <a:r>
              <a:rPr lang="sr-Cyrl-RS" dirty="0" smtClean="0"/>
              <a:t>	7:50-8:00</a:t>
            </a:r>
            <a:r>
              <a:rPr lang="en-US" dirty="0" smtClean="0"/>
              <a:t>h      </a:t>
            </a:r>
            <a:r>
              <a:rPr lang="sr-Cyrl-RS" dirty="0" smtClean="0"/>
              <a:t>Одлазак ученика на редовну наставу</a:t>
            </a:r>
          </a:p>
          <a:p>
            <a:pPr>
              <a:buNone/>
            </a:pPr>
            <a:r>
              <a:rPr lang="sr-Cyrl-RS" dirty="0" smtClean="0"/>
              <a:t>	11:30-12:00</a:t>
            </a:r>
            <a:r>
              <a:rPr lang="en-US" dirty="0" smtClean="0"/>
              <a:t>h</a:t>
            </a:r>
            <a:r>
              <a:rPr lang="sr-Cyrl-RS" dirty="0" smtClean="0"/>
              <a:t> </a:t>
            </a:r>
            <a:r>
              <a:rPr lang="en-US" dirty="0" smtClean="0"/>
              <a:t>      </a:t>
            </a:r>
            <a:r>
              <a:rPr lang="sr-Cyrl-RS" dirty="0" smtClean="0"/>
              <a:t>Ручак (прва група)</a:t>
            </a:r>
          </a:p>
          <a:p>
            <a:pPr>
              <a:buNone/>
            </a:pPr>
            <a:r>
              <a:rPr lang="sr-Cyrl-RS" dirty="0" smtClean="0"/>
              <a:t>	</a:t>
            </a:r>
            <a:r>
              <a:rPr lang="en-US" dirty="0" smtClean="0"/>
              <a:t>12:00-</a:t>
            </a:r>
            <a:r>
              <a:rPr lang="en-US" dirty="0" err="1" smtClean="0"/>
              <a:t>12:30h</a:t>
            </a:r>
            <a:r>
              <a:rPr lang="sr-Cyrl-RS" dirty="0" smtClean="0"/>
              <a:t>    </a:t>
            </a:r>
            <a:r>
              <a:rPr lang="en-US" dirty="0" smtClean="0"/>
              <a:t>    </a:t>
            </a:r>
            <a:r>
              <a:rPr lang="sr-Cyrl-RS" dirty="0" smtClean="0"/>
              <a:t>Слободно време ученика (гледање цртаних филмова, играње друштвених игрица...)</a:t>
            </a:r>
          </a:p>
          <a:p>
            <a:pPr>
              <a:buNone/>
            </a:pPr>
            <a:r>
              <a:rPr lang="sr-Cyrl-RS" dirty="0" smtClean="0"/>
              <a:t>	12:30-13:00</a:t>
            </a:r>
            <a:r>
              <a:rPr lang="sr-Latn-RS" dirty="0" smtClean="0"/>
              <a:t>h</a:t>
            </a:r>
            <a:r>
              <a:rPr lang="sr-Cyrl-RS" dirty="0" smtClean="0"/>
              <a:t> </a:t>
            </a:r>
            <a:r>
              <a:rPr lang="sr-Latn-RS" dirty="0" smtClean="0"/>
              <a:t>      </a:t>
            </a:r>
            <a:r>
              <a:rPr lang="sr-Cyrl-RS" dirty="0" smtClean="0"/>
              <a:t>Ручак (друга група)</a:t>
            </a:r>
          </a:p>
          <a:p>
            <a:pPr>
              <a:buNone/>
            </a:pPr>
            <a:r>
              <a:rPr lang="sr-Cyrl-RS" dirty="0" smtClean="0"/>
              <a:t>	11:30-1</a:t>
            </a:r>
            <a:r>
              <a:rPr lang="sr-Latn-RS" dirty="0" smtClean="0"/>
              <a:t>6:0</a:t>
            </a:r>
            <a:r>
              <a:rPr lang="sr-Cyrl-RS" dirty="0" smtClean="0"/>
              <a:t>0</a:t>
            </a:r>
            <a:r>
              <a:rPr lang="en-US" dirty="0" smtClean="0"/>
              <a:t>h    </a:t>
            </a:r>
            <a:r>
              <a:rPr lang="sr-Cyrl-RS" dirty="0" smtClean="0"/>
              <a:t>    Васпитно-образовни рад </a:t>
            </a:r>
            <a:r>
              <a:rPr lang="sr-Cyrl-RS" sz="2800" dirty="0" smtClean="0"/>
              <a:t>(израда домаћих задатака, вежбање и понављање наставних садржаја, спортске и културне активности...)</a:t>
            </a:r>
          </a:p>
          <a:p>
            <a:pPr>
              <a:buNone/>
            </a:pPr>
            <a:r>
              <a:rPr lang="sr-Cyrl-RS" dirty="0" smtClean="0"/>
              <a:t>	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2590800" y="10668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2590800" y="15240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2590800" y="19812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3124200" y="28194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3124200" y="32766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3124200" y="44958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 smtClean="0"/>
              <a:t>        </a:t>
            </a:r>
            <a:endParaRPr lang="en-US" dirty="0"/>
          </a:p>
        </p:txBody>
      </p:sp>
      <p:sp>
        <p:nvSpPr>
          <p:cNvPr id="11" name="Right Arrow 10"/>
          <p:cNvSpPr/>
          <p:nvPr/>
        </p:nvSpPr>
        <p:spPr>
          <a:xfrm>
            <a:off x="3124200" y="49530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 advClick="0" advTm="15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562600"/>
          </a:xfrm>
        </p:spPr>
        <p:txBody>
          <a:bodyPr/>
          <a:lstStyle/>
          <a:p>
            <a:pPr>
              <a:buNone/>
            </a:pPr>
            <a:r>
              <a:rPr lang="sr-Cyrl-RS" dirty="0" smtClean="0"/>
              <a:t>	Родитељи имају могућност да дете доведу у боравак спрам својих потреба ( нпр. само преподне и сл.), а начин плаћања обрачунава се у зависности од тога колико је дана дете боравило у продуженом боравку. </a:t>
            </a:r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r>
              <a:rPr lang="sr-Cyrl-RS" dirty="0" smtClean="0"/>
              <a:t>	</a:t>
            </a:r>
            <a:r>
              <a:rPr lang="sr-Cyrl-RS" u="sng" dirty="0" smtClean="0"/>
              <a:t>Контакт телефон: 063/76-20-890</a:t>
            </a:r>
            <a:endParaRPr lang="en-US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274607209_920156848644557_5559936760924301824_n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04800"/>
            <a:ext cx="7848600" cy="63670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bliqueTopLef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 advClick="0" advTm="8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74621846_416677996923211_2895442330407817334_n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04801" y="1143000"/>
            <a:ext cx="3853416" cy="5410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Content Placeholder 5" descr="274623726_3055450791435155_960766384499962064_n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76800" y="1143000"/>
            <a:ext cx="3853416" cy="54102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Click="0" advTm="8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74163522_350812376926534_5599207281615896801_n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81000" y="1219200"/>
            <a:ext cx="4038599" cy="5334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Content Placeholder 5" descr="274623078_552086252529830_5175885588683459152_n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24400" y="1219200"/>
            <a:ext cx="4038599" cy="5334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Click="0" advTm="8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 descr="274699898_283057693950609_1368821164432194402_n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04801" y="1295400"/>
            <a:ext cx="3853416" cy="5257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Content Placeholder 9" descr="274616724_644109083370979_7229169362966558167_n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24400" y="1295400"/>
            <a:ext cx="3962399" cy="52578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Click="0" advTm="8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74638343_285526887058449_7186451279941070066_n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81000" y="1371600"/>
            <a:ext cx="3886199" cy="5181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Content Placeholder 5" descr="274719456_507539964271020_5401079803418344720_n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00600" y="1371600"/>
            <a:ext cx="3886199" cy="51816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Click="0" advTm="8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74588147_3241759449402838_4431429597365049955_n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371600"/>
            <a:ext cx="3886199" cy="5105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Content Placeholder 5" descr="274640239_1042075829991759_7129410544619177045_n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24400" y="1371600"/>
            <a:ext cx="3962399" cy="51054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Click="0" advTm="8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74487209_934536033877732_7562386250663316947_n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371600"/>
            <a:ext cx="3809999" cy="5257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Content Placeholder 5" descr="274756345_1591387644553750_486293488736934409_n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00600" y="1371600"/>
            <a:ext cx="3886199" cy="52578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Click="0" advTm="8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74718306_925592611463515_8049228701999849131_n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04800" y="1295400"/>
            <a:ext cx="4038599" cy="5257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Content Placeholder 7" descr="274650959_939481873434578_6471593559290297131_n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800600" y="1295400"/>
            <a:ext cx="3962399" cy="52578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Click="0" advTm="8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74651690_1296910994150724_1141220410811261024_n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90870" y="1447800"/>
            <a:ext cx="3742660" cy="5029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Content Placeholder 5" descr="274204924_821879682544190_6985785671438751122_n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948570" y="1447800"/>
            <a:ext cx="3742659" cy="502919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Click="0" advTm="8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74671912_492897162276729_8048410310595427675_n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42383" y="1143000"/>
            <a:ext cx="7739617" cy="54864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bliqueTopLef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 advClick="0" advTm="8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274570251_307774588005317_3578367075028983036_n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04800" y="1143000"/>
            <a:ext cx="8458200" cy="55626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slow" advClick="0" advTm="15000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208</TotalTime>
  <Words>2</Words>
  <Application>Microsoft Office PowerPoint</Application>
  <PresentationFormat>On-screen Show (4:3)</PresentationFormat>
  <Paragraphs>33</Paragraphs>
  <Slides>16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Trek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Sasa</dc:creator>
  <cp:lastModifiedBy>PP Sluzba</cp:lastModifiedBy>
  <cp:revision>9</cp:revision>
  <dcterms:created xsi:type="dcterms:W3CDTF">2006-08-16T00:00:00Z</dcterms:created>
  <dcterms:modified xsi:type="dcterms:W3CDTF">2022-03-03T08:17:49Z</dcterms:modified>
</cp:coreProperties>
</file>